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514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4582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Power of AI in English Language Learning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6786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how cutting-edge AI technology is transforming the way students learn English. With Aria AI, students have access to personalized learning tools that adapt to their needs, track progress, and enhance engagement.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0114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819" y="6019086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5994797"/>
            <a:ext cx="39776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Muhammed Ismailov IT 1-22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86772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Introducing Aria AI: The Future of Language Learning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700814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015389"/>
            <a:ext cx="2948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Integration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584746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Aria AI integrates seamlessly with all major browsers and devices, making learning English easy and accessible for everyone.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700814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50155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Toolset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58486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AI-powered toolset includes grammar and vocabulary checkers, pronunciation support, and even writing prompts for practice.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2700814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5015508"/>
            <a:ext cx="2727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Engaging Activities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58486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From listen-and-repeat exercises to interactive games, Aria AI offers a variety of engaging activities that keep students motivated and on track.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62424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Research-Backed Benefits of AI in Language Learning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457331"/>
            <a:ext cx="5166122" cy="2462927"/>
          </a:xfrm>
          <a:prstGeom prst="roundRect">
            <a:avLst>
              <a:gd name="adj" fmla="val 406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2693313"/>
            <a:ext cx="2331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Better Retention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73975" y="3262670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Research shows that students who use AI-powered language learning tools retain more information and make better progress compared to traditional methods.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57331"/>
            <a:ext cx="5166122" cy="2462927"/>
          </a:xfrm>
          <a:prstGeom prst="roundRect">
            <a:avLst>
              <a:gd name="adj" fmla="val 406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2693313"/>
            <a:ext cx="3048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Increased Confidence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3262670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With personalized feedback and support, students using Aria AI are more likely to feel confident in their abilities to speak, write, and comprehend English.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5142428"/>
            <a:ext cx="5166122" cy="2462927"/>
          </a:xfrm>
          <a:prstGeom prst="roundRect">
            <a:avLst>
              <a:gd name="adj" fmla="val 406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73975" y="5378410"/>
            <a:ext cx="2476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Efficient Learning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73975" y="5947767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Aria AI's adaptive learning system tracks progress and identifies areas for improvement, resulting in more efficient use of study time and faster progress.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5142428"/>
            <a:ext cx="5166122" cy="2462927"/>
          </a:xfrm>
          <a:prstGeom prst="roundRect">
            <a:avLst>
              <a:gd name="adj" fmla="val 406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5378410"/>
            <a:ext cx="23926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Flexible Learning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62267" y="5947767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With Aria AI, students can learn anytime, anywhere, at their own pace and with content tailored to their skill level and goals.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267"/>
          </a:xfrm>
          <a:prstGeom prst="rect">
            <a:avLst/>
          </a:prstGeom>
          <a:solidFill>
            <a:srgbClr val="0D0A2C">
              <a:alpha val="75000"/>
            </a:srgbClr>
          </a:solidFill>
          <a:ln w="13692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67163" y="607576"/>
            <a:ext cx="10496074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Elevating the English Language Learning Experience</a:t>
            </a:r>
            <a:endParaRPr lang="en-US" sz="4350" dirty="0"/>
          </a:p>
        </p:txBody>
      </p:sp>
      <p:sp>
        <p:nvSpPr>
          <p:cNvPr id="5" name="Shape 2"/>
          <p:cNvSpPr/>
          <p:nvPr/>
        </p:nvSpPr>
        <p:spPr>
          <a:xfrm>
            <a:off x="7293173" y="2430542"/>
            <a:ext cx="44172" cy="5193149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6" name="Shape 3"/>
          <p:cNvSpPr/>
          <p:nvPr/>
        </p:nvSpPr>
        <p:spPr>
          <a:xfrm>
            <a:off x="7563743" y="2829461"/>
            <a:ext cx="773311" cy="44172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7" name="Shape 4"/>
          <p:cNvSpPr/>
          <p:nvPr/>
        </p:nvSpPr>
        <p:spPr>
          <a:xfrm>
            <a:off x="7066657" y="2603063"/>
            <a:ext cx="497086" cy="497086"/>
          </a:xfrm>
          <a:prstGeom prst="roundRect">
            <a:avLst>
              <a:gd name="adj" fmla="val 20004"/>
            </a:avLst>
          </a:prstGeom>
          <a:solidFill>
            <a:srgbClr val="3C136D"/>
          </a:solidFill>
          <a:ln w="13692">
            <a:solidFill>
              <a:srgbClr val="48178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54180" y="2644378"/>
            <a:ext cx="121920" cy="4143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62"/>
              </a:lnSpc>
              <a:buNone/>
            </a:pPr>
            <a:r>
              <a:rPr lang="en-US" sz="261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10" dirty="0"/>
          </a:p>
        </p:txBody>
      </p:sp>
      <p:sp>
        <p:nvSpPr>
          <p:cNvPr id="9" name="Text 6"/>
          <p:cNvSpPr/>
          <p:nvPr/>
        </p:nvSpPr>
        <p:spPr>
          <a:xfrm>
            <a:off x="8530471" y="2651403"/>
            <a:ext cx="2651760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Step 1: Onboarding</a:t>
            </a:r>
            <a:endParaRPr lang="en-US" sz="2175" dirty="0"/>
          </a:p>
        </p:txBody>
      </p:sp>
      <p:sp>
        <p:nvSpPr>
          <p:cNvPr id="10" name="Text 7"/>
          <p:cNvSpPr/>
          <p:nvPr/>
        </p:nvSpPr>
        <p:spPr>
          <a:xfrm>
            <a:off x="8530471" y="3217545"/>
            <a:ext cx="4032766" cy="10604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Students create their profile, set goals, and take a placement test to determine their skill level.</a:t>
            </a:r>
            <a:endParaRPr lang="en-US" sz="1740" dirty="0"/>
          </a:p>
        </p:txBody>
      </p:sp>
      <p:sp>
        <p:nvSpPr>
          <p:cNvPr id="11" name="Shape 8"/>
          <p:cNvSpPr/>
          <p:nvPr/>
        </p:nvSpPr>
        <p:spPr>
          <a:xfrm>
            <a:off x="6293346" y="3934123"/>
            <a:ext cx="773311" cy="44172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12" name="Shape 9"/>
          <p:cNvSpPr/>
          <p:nvPr/>
        </p:nvSpPr>
        <p:spPr>
          <a:xfrm>
            <a:off x="7066657" y="3707725"/>
            <a:ext cx="497086" cy="497086"/>
          </a:xfrm>
          <a:prstGeom prst="roundRect">
            <a:avLst>
              <a:gd name="adj" fmla="val 20004"/>
            </a:avLst>
          </a:prstGeom>
          <a:solidFill>
            <a:srgbClr val="3C136D"/>
          </a:solidFill>
          <a:ln w="13692">
            <a:solidFill>
              <a:srgbClr val="48178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9890" y="3749040"/>
            <a:ext cx="190500" cy="4143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62"/>
              </a:lnSpc>
              <a:buNone/>
            </a:pPr>
            <a:r>
              <a:rPr lang="en-US" sz="261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10" dirty="0"/>
          </a:p>
        </p:txBody>
      </p:sp>
      <p:sp>
        <p:nvSpPr>
          <p:cNvPr id="14" name="Text 11"/>
          <p:cNvSpPr/>
          <p:nvPr/>
        </p:nvSpPr>
        <p:spPr>
          <a:xfrm>
            <a:off x="2168009" y="3756065"/>
            <a:ext cx="3931920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19"/>
              </a:lnSpc>
              <a:buNone/>
            </a:pPr>
            <a:r>
              <a:rPr lang="en-US" sz="217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Step 2: Learning with Aria AI</a:t>
            </a:r>
            <a:endParaRPr lang="en-US" sz="2175" dirty="0"/>
          </a:p>
        </p:txBody>
      </p:sp>
      <p:sp>
        <p:nvSpPr>
          <p:cNvPr id="15" name="Text 12"/>
          <p:cNvSpPr/>
          <p:nvPr/>
        </p:nvSpPr>
        <p:spPr>
          <a:xfrm>
            <a:off x="2067163" y="4322207"/>
            <a:ext cx="4032766" cy="1413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84"/>
              </a:lnSpc>
              <a:buNone/>
            </a:pPr>
            <a:r>
              <a:rPr lang="en-US" sz="174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Students engage with various learning tools and activities, while the AI-powered system tracks their progress and adapts to their needs.</a:t>
            </a:r>
            <a:endParaRPr lang="en-US" sz="1740" dirty="0"/>
          </a:p>
        </p:txBody>
      </p:sp>
      <p:sp>
        <p:nvSpPr>
          <p:cNvPr id="16" name="Shape 13"/>
          <p:cNvSpPr/>
          <p:nvPr/>
        </p:nvSpPr>
        <p:spPr>
          <a:xfrm>
            <a:off x="7563743" y="5255478"/>
            <a:ext cx="773311" cy="44172"/>
          </a:xfrm>
          <a:prstGeom prst="rect">
            <a:avLst/>
          </a:prstGeom>
          <a:solidFill>
            <a:srgbClr val="481782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6657" y="5029081"/>
            <a:ext cx="497086" cy="497086"/>
          </a:xfrm>
          <a:prstGeom prst="roundRect">
            <a:avLst>
              <a:gd name="adj" fmla="val 20004"/>
            </a:avLst>
          </a:prstGeom>
          <a:solidFill>
            <a:srgbClr val="3C136D"/>
          </a:solidFill>
          <a:ln w="13692">
            <a:solidFill>
              <a:srgbClr val="48178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9890" y="5070396"/>
            <a:ext cx="190500" cy="4143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62"/>
              </a:lnSpc>
              <a:buNone/>
            </a:pPr>
            <a:r>
              <a:rPr lang="en-US" sz="261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10" dirty="0"/>
          </a:p>
        </p:txBody>
      </p:sp>
      <p:sp>
        <p:nvSpPr>
          <p:cNvPr id="19" name="Text 16"/>
          <p:cNvSpPr/>
          <p:nvPr/>
        </p:nvSpPr>
        <p:spPr>
          <a:xfrm>
            <a:off x="8530471" y="5077420"/>
            <a:ext cx="4032766" cy="6905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Step 3: Personalized Feedback</a:t>
            </a:r>
            <a:endParaRPr lang="en-US" sz="2175" dirty="0"/>
          </a:p>
        </p:txBody>
      </p:sp>
      <p:sp>
        <p:nvSpPr>
          <p:cNvPr id="20" name="Text 17"/>
          <p:cNvSpPr/>
          <p:nvPr/>
        </p:nvSpPr>
        <p:spPr>
          <a:xfrm>
            <a:off x="8530471" y="5988844"/>
            <a:ext cx="4032766" cy="1413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Aria AI provides personalized feedback on areas of strength and weaknesses, and offers tailored recommendations for further learning.</a:t>
            </a:r>
            <a:endParaRPr lang="en-US" sz="174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218962"/>
            <a:ext cx="92049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Stellar Student Reviews of Aria AI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357676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67225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"Aria AI Rocks!"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241607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"I have never felt so confident speaking English. Aria AI has transformed the way I learn and practice!"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357676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672370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"The Best English Learning App"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588913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"Aria AI is so easy to use, and the personalized support makes learning fun and engaging. Highly recommend!"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2357676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672370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"Game-Changing Technology"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588913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"I can't believe how much my English has improved thanks to Aria AI. It's truly the future of language learning."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13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655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010495" y="2764988"/>
            <a:ext cx="8609290" cy="11327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60"/>
              </a:lnSpc>
              <a:buNone/>
            </a:pPr>
            <a:r>
              <a:rPr lang="en-US" sz="356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Trends in English Learning with AI</a:t>
            </a:r>
            <a:endParaRPr lang="en-US" sz="3568" dirty="0"/>
          </a:p>
        </p:txBody>
      </p:sp>
      <p:sp>
        <p:nvSpPr>
          <p:cNvPr id="6" name="Shape 2"/>
          <p:cNvSpPr/>
          <p:nvPr/>
        </p:nvSpPr>
        <p:spPr>
          <a:xfrm>
            <a:off x="3010495" y="4311134"/>
            <a:ext cx="407789" cy="407789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1311">
            <a:solidFill>
              <a:srgbClr val="48178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3164800" y="4345186"/>
            <a:ext cx="99060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6"/>
              </a:lnSpc>
              <a:buNone/>
            </a:pPr>
            <a:r>
              <a:rPr lang="en-US" sz="21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41" dirty="0"/>
          </a:p>
        </p:txBody>
      </p:sp>
      <p:sp>
        <p:nvSpPr>
          <p:cNvPr id="8" name="Text 4"/>
          <p:cNvSpPr/>
          <p:nvPr/>
        </p:nvSpPr>
        <p:spPr>
          <a:xfrm>
            <a:off x="3599497" y="4373404"/>
            <a:ext cx="2159913" cy="5662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0"/>
              </a:lnSpc>
              <a:buNone/>
            </a:pPr>
            <a:r>
              <a:rPr lang="en-US" sz="178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Virtual Reality Learning</a:t>
            </a:r>
            <a:endParaRPr lang="en-US" sz="1784" dirty="0"/>
          </a:p>
        </p:txBody>
      </p:sp>
      <p:sp>
        <p:nvSpPr>
          <p:cNvPr id="9" name="Text 5"/>
          <p:cNvSpPr/>
          <p:nvPr/>
        </p:nvSpPr>
        <p:spPr>
          <a:xfrm>
            <a:off x="3599497" y="5120878"/>
            <a:ext cx="2159913" cy="26092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3"/>
              </a:lnSpc>
              <a:buNone/>
            </a:pPr>
            <a:r>
              <a:rPr lang="en-US" sz="142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With VR technology advancing rapidly, it's only a matter of time before students can immerse themselves in realistic language scenarios, accelerating comprehension and learning.</a:t>
            </a:r>
            <a:endParaRPr lang="en-US" sz="1427" dirty="0"/>
          </a:p>
        </p:txBody>
      </p:sp>
      <p:sp>
        <p:nvSpPr>
          <p:cNvPr id="10" name="Shape 6"/>
          <p:cNvSpPr/>
          <p:nvPr/>
        </p:nvSpPr>
        <p:spPr>
          <a:xfrm>
            <a:off x="5940623" y="4311134"/>
            <a:ext cx="407789" cy="407789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1311">
            <a:solidFill>
              <a:srgbClr val="481782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068258" y="4345186"/>
            <a:ext cx="152400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6"/>
              </a:lnSpc>
              <a:buNone/>
            </a:pPr>
            <a:r>
              <a:rPr lang="en-US" sz="21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41" dirty="0"/>
          </a:p>
        </p:txBody>
      </p:sp>
      <p:sp>
        <p:nvSpPr>
          <p:cNvPr id="12" name="Text 8"/>
          <p:cNvSpPr/>
          <p:nvPr/>
        </p:nvSpPr>
        <p:spPr>
          <a:xfrm>
            <a:off x="6529626" y="4373404"/>
            <a:ext cx="2159913" cy="8493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0"/>
              </a:lnSpc>
              <a:buNone/>
            </a:pPr>
            <a:r>
              <a:rPr lang="en-US" sz="178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Conversation Support</a:t>
            </a:r>
            <a:endParaRPr lang="en-US" sz="1784" dirty="0"/>
          </a:p>
        </p:txBody>
      </p:sp>
      <p:sp>
        <p:nvSpPr>
          <p:cNvPr id="13" name="Text 9"/>
          <p:cNvSpPr/>
          <p:nvPr/>
        </p:nvSpPr>
        <p:spPr>
          <a:xfrm>
            <a:off x="6529626" y="5404009"/>
            <a:ext cx="2159913" cy="2029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3"/>
              </a:lnSpc>
              <a:buNone/>
            </a:pPr>
            <a:r>
              <a:rPr lang="en-US" sz="142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 AI technology improves, we can expect to see even more advanced conversation support tools that provide instantaneous language feedback and suggestions.</a:t>
            </a:r>
            <a:endParaRPr lang="en-US" sz="1427" dirty="0"/>
          </a:p>
        </p:txBody>
      </p:sp>
      <p:sp>
        <p:nvSpPr>
          <p:cNvPr id="14" name="Shape 10"/>
          <p:cNvSpPr/>
          <p:nvPr/>
        </p:nvSpPr>
        <p:spPr>
          <a:xfrm>
            <a:off x="8870752" y="4311134"/>
            <a:ext cx="407789" cy="407789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1311">
            <a:solidFill>
              <a:srgbClr val="481782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8998387" y="4345186"/>
            <a:ext cx="152400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6"/>
              </a:lnSpc>
              <a:buNone/>
            </a:pPr>
            <a:r>
              <a:rPr lang="en-US" sz="21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41" dirty="0"/>
          </a:p>
        </p:txBody>
      </p:sp>
      <p:sp>
        <p:nvSpPr>
          <p:cNvPr id="16" name="Text 12"/>
          <p:cNvSpPr/>
          <p:nvPr/>
        </p:nvSpPr>
        <p:spPr>
          <a:xfrm>
            <a:off x="9459754" y="4373404"/>
            <a:ext cx="2159913" cy="5662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0"/>
              </a:lnSpc>
              <a:buNone/>
            </a:pPr>
            <a:r>
              <a:rPr lang="en-US" sz="178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Global Accessibility</a:t>
            </a:r>
            <a:endParaRPr lang="en-US" sz="1784" dirty="0"/>
          </a:p>
        </p:txBody>
      </p:sp>
      <p:sp>
        <p:nvSpPr>
          <p:cNvPr id="17" name="Text 13"/>
          <p:cNvSpPr/>
          <p:nvPr/>
        </p:nvSpPr>
        <p:spPr>
          <a:xfrm>
            <a:off x="9459754" y="5120878"/>
            <a:ext cx="2159913" cy="2029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3"/>
              </a:lnSpc>
              <a:buNone/>
            </a:pPr>
            <a:r>
              <a:rPr lang="en-US" sz="142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AI will bridge language and cultural barriers and provide more opportunities for international language exchange, helping students learn from experts and peers around the world.</a:t>
            </a:r>
            <a:endParaRPr lang="en-US" sz="142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4634270"/>
            <a:ext cx="93726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Unlock Your Potential with Aria AI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037993" y="566189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Experience the revolutionary power of AI in English language learning with Aria AI. Download the extension to Opera Browser and start your language learning journey today!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554</Words>
  <Application>Microsoft Office PowerPoint</Application>
  <PresentationFormat>Произвольный</PresentationFormat>
  <Paragraphs>55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Heebo</vt:lpstr>
      <vt:lpstr>Montserrat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muhammedismailov23@gmail.com</cp:lastModifiedBy>
  <cp:revision>2</cp:revision>
  <dcterms:created xsi:type="dcterms:W3CDTF">2023-11-22T16:12:07Z</dcterms:created>
  <dcterms:modified xsi:type="dcterms:W3CDTF">2023-11-22T16:15:36Z</dcterms:modified>
</cp:coreProperties>
</file>